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88" r:id="rId21"/>
    <p:sldId id="289" r:id="rId22"/>
    <p:sldId id="265" r:id="rId23"/>
    <p:sldId id="276" r:id="rId24"/>
    <p:sldId id="277" r:id="rId25"/>
    <p:sldId id="290" r:id="rId26"/>
    <p:sldId id="291" r:id="rId27"/>
    <p:sldId id="292" r:id="rId28"/>
    <p:sldId id="267" r:id="rId29"/>
    <p:sldId id="293" r:id="rId30"/>
    <p:sldId id="294" r:id="rId31"/>
    <p:sldId id="295" r:id="rId32"/>
    <p:sldId id="266" r:id="rId33"/>
    <p:sldId id="278" r:id="rId34"/>
    <p:sldId id="279" r:id="rId35"/>
    <p:sldId id="26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1/35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10/35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11/35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12/35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13/35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14/35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15/35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16/35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17/35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19/35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4146891" y="2852304"/>
            <a:ext cx="4057541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(attributs)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5412809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(méthodes)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0" y="1394206"/>
            <a:ext cx="8830861" cy="1340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38" y="4005696"/>
            <a:ext cx="8830861" cy="1298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2/35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20/35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0" y="5938267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execute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2E4036-139C-4157-BAB8-C3ABAC5C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67" y="919733"/>
            <a:ext cx="9650461" cy="48547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2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21/35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0B53A-DFD2-41E7-BE8B-FB0F72160B9A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explicatif </a:t>
            </a:r>
          </a:p>
        </p:txBody>
      </p:sp>
      <p:pic>
        <p:nvPicPr>
          <p:cNvPr id="3" name="Image 2" descr="Une image contenant horloge, chat&#10;&#10;Description générée automatiquement">
            <a:extLst>
              <a:ext uri="{FF2B5EF4-FFF2-40B4-BE49-F238E27FC236}">
                <a16:creationId xmlns:a16="http://schemas.microsoft.com/office/drawing/2014/main" id="{FC8B5E25-C5F7-45F9-B92C-78B01AE2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22" y="1954795"/>
            <a:ext cx="8594420" cy="29463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8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22/35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23/35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24/35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B8231C-95BD-415A-83E6-EF8E3CFA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70" y="1867672"/>
            <a:ext cx="8513460" cy="32663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électrique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25/35</a:t>
            </a:r>
          </a:p>
        </p:txBody>
      </p:sp>
      <p:pic>
        <p:nvPicPr>
          <p:cNvPr id="3" name="Image 2" descr="Une image contenant circuit, horloge&#10;&#10;Description générée automatiquement">
            <a:extLst>
              <a:ext uri="{FF2B5EF4-FFF2-40B4-BE49-F238E27FC236}">
                <a16:creationId xmlns:a16="http://schemas.microsoft.com/office/drawing/2014/main" id="{202400ED-0B80-4563-82FA-056963E5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8" y="690189"/>
            <a:ext cx="7277659" cy="58394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26/35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C49889-9C2B-44DF-A563-2ECD8A0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" y="771217"/>
            <a:ext cx="6790289" cy="1417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1530088" y="2343868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dans 4Elements.ino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D859457-F566-4873-8B5A-A4924AAF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1" y="2947982"/>
            <a:ext cx="7606446" cy="33456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30BC89-2AC5-43EF-984A-6BD4B3FA39CA}"/>
              </a:ext>
            </a:extLst>
          </p:cNvPr>
          <p:cNvSpPr/>
          <p:nvPr/>
        </p:nvSpPr>
        <p:spPr>
          <a:xfrm>
            <a:off x="5463021" y="6333280"/>
            <a:ext cx="486382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371594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27/35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3385401" y="3186466"/>
            <a:ext cx="5421192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(attributs) dans 4Elements.ino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75A491-B31F-41BA-9B6B-EEA57EC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4" y="978999"/>
            <a:ext cx="8121767" cy="20718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93CBB0-D456-4C3D-BFBF-F492D5F0D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44" y="3970170"/>
            <a:ext cx="8162137" cy="17183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B90F7-3080-4839-862D-BAF4BE104324}"/>
              </a:ext>
            </a:extLst>
          </p:cNvPr>
          <p:cNvSpPr/>
          <p:nvPr/>
        </p:nvSpPr>
        <p:spPr>
          <a:xfrm>
            <a:off x="3408864" y="5852152"/>
            <a:ext cx="537426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(méthodes)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419117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90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28/35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4A3F5D-ABFC-48C0-9CFE-2B0745D6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7" y="765856"/>
            <a:ext cx="7096205" cy="45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29/35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36E42D-EAA3-428C-9858-9AC5EB2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34" y="771217"/>
            <a:ext cx="8319038" cy="58700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E3D27-84BD-445D-B534-250FA652AF74}"/>
              </a:ext>
            </a:extLst>
          </p:cNvPr>
          <p:cNvSpPr/>
          <p:nvPr/>
        </p:nvSpPr>
        <p:spPr>
          <a:xfrm>
            <a:off x="2608975" y="1667943"/>
            <a:ext cx="1224793" cy="8976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CD9A0D3E-811B-4FAD-B1EA-C324D0D0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8" y="997055"/>
            <a:ext cx="7111210" cy="5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3/35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30/35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B4E919-1E80-4CDD-8EEF-F2439B0A2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6" y="677842"/>
            <a:ext cx="10699041" cy="48808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5BC91C-0ADD-4CB7-8450-2D6BC7F37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86" y="5893668"/>
            <a:ext cx="3033227" cy="42324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8717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31/35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BC0CA6C-D9C1-41C9-8756-7CB775823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7" y="2600086"/>
            <a:ext cx="5583137" cy="165782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C31E8CF-914B-44AE-966C-803B0FB8AFE4}"/>
              </a:ext>
            </a:extLst>
          </p:cNvPr>
          <p:cNvCxnSpPr>
            <a:cxnSpLocks/>
          </p:cNvCxnSpPr>
          <p:nvPr/>
        </p:nvCxnSpPr>
        <p:spPr>
          <a:xfrm flipV="1">
            <a:off x="5259897" y="2130804"/>
            <a:ext cx="2441197" cy="738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665CA7B-D664-4154-8213-16F3430E847F}"/>
              </a:ext>
            </a:extLst>
          </p:cNvPr>
          <p:cNvCxnSpPr>
            <a:cxnSpLocks/>
          </p:cNvCxnSpPr>
          <p:nvPr/>
        </p:nvCxnSpPr>
        <p:spPr>
          <a:xfrm flipV="1">
            <a:off x="5687736" y="2306972"/>
            <a:ext cx="1451295" cy="7550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84EDB0F-1636-4669-8878-82A7093C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68" y="742644"/>
            <a:ext cx="2562225" cy="46386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D164270-96BF-47BE-A4EF-2C90BC597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95" y="5722933"/>
            <a:ext cx="2813545" cy="51862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5B46E6F-FE88-4214-A08F-AB609937A7BC}"/>
              </a:ext>
            </a:extLst>
          </p:cNvPr>
          <p:cNvCxnSpPr>
            <a:cxnSpLocks/>
          </p:cNvCxnSpPr>
          <p:nvPr/>
        </p:nvCxnSpPr>
        <p:spPr>
          <a:xfrm flipH="1">
            <a:off x="5165040" y="4083166"/>
            <a:ext cx="2536055" cy="1639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812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32/35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33/35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34/35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FE9973-6C70-455D-ADE9-9278F799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6" y="770701"/>
            <a:ext cx="5113705" cy="561628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EA20458-808A-4D52-A18E-501E8B7EA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627" y="770703"/>
            <a:ext cx="4987155" cy="56162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35/35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4/35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5/35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6/35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7/35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8/35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9/35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731</Words>
  <Application>Microsoft Office PowerPoint</Application>
  <PresentationFormat>Grand écran</PresentationFormat>
  <Paragraphs>176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124</cp:revision>
  <dcterms:created xsi:type="dcterms:W3CDTF">2020-01-29T13:02:59Z</dcterms:created>
  <dcterms:modified xsi:type="dcterms:W3CDTF">2020-06-09T11:17:51Z</dcterms:modified>
</cp:coreProperties>
</file>